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5" r:id="rId2"/>
    <p:sldId id="276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2192000" cy="6858000"/>
  <p:notesSz cx="6858000" cy="9144000"/>
  <p:defaultTextStyle>
    <a:defPPr>
      <a:defRPr lang="et-E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FD1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7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3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itelsla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t-EE" smtClean="0"/>
              <a:t>Muutke pealkirja laadi</a:t>
            </a:r>
            <a:endParaRPr lang="et-EE"/>
          </a:p>
        </p:txBody>
      </p:sp>
      <p:sp>
        <p:nvSpPr>
          <p:cNvPr id="3" name="Alapealkiri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t-EE" smtClean="0"/>
              <a:t>Klõpsake juhtslaidi alapealkirja laadi redigeerimiseks</a:t>
            </a:r>
            <a:endParaRPr lang="et-EE"/>
          </a:p>
        </p:txBody>
      </p:sp>
      <p:sp>
        <p:nvSpPr>
          <p:cNvPr id="4" name="Kuupäeva kohatäid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4D500-23B4-41DB-BB3F-229AFF3F50C6}" type="datetimeFigureOut">
              <a:rPr lang="et-EE" smtClean="0"/>
              <a:t>24.09.2024</a:t>
            </a:fld>
            <a:endParaRPr lang="et-EE"/>
          </a:p>
        </p:txBody>
      </p:sp>
      <p:sp>
        <p:nvSpPr>
          <p:cNvPr id="5" name="Jaluse kohatäid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aidinumbri kohatä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F67B1-D6DB-48E3-AF57-9497557732A3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8279847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itel ja vertikaal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Muutke pealkirja laadi</a:t>
            </a:r>
            <a:endParaRPr lang="et-EE"/>
          </a:p>
        </p:txBody>
      </p:sp>
      <p:sp>
        <p:nvSpPr>
          <p:cNvPr id="3" name="Vertikaalteksti kohatäid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t-EE" smtClean="0"/>
              <a:t>Redigeeri juhtslaidi tekstilaade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4" name="Kuupäeva kohatäid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4D500-23B4-41DB-BB3F-229AFF3F50C6}" type="datetimeFigureOut">
              <a:rPr lang="et-EE" smtClean="0"/>
              <a:t>24.09.2024</a:t>
            </a:fld>
            <a:endParaRPr lang="et-EE"/>
          </a:p>
        </p:txBody>
      </p:sp>
      <p:sp>
        <p:nvSpPr>
          <p:cNvPr id="5" name="Jaluse kohatäid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aidinumbri kohatä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F67B1-D6DB-48E3-AF57-9497557732A3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1642770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altiitel ja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alti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t-EE" smtClean="0"/>
              <a:t>Muutke pealkirja laadi</a:t>
            </a:r>
            <a:endParaRPr lang="et-EE"/>
          </a:p>
        </p:txBody>
      </p:sp>
      <p:sp>
        <p:nvSpPr>
          <p:cNvPr id="3" name="Vertikaalteksti kohatäid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t-EE" smtClean="0"/>
              <a:t>Redigeeri juhtslaidi tekstilaade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4" name="Kuupäeva kohatäid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4D500-23B4-41DB-BB3F-229AFF3F50C6}" type="datetimeFigureOut">
              <a:rPr lang="et-EE" smtClean="0"/>
              <a:t>24.09.2024</a:t>
            </a:fld>
            <a:endParaRPr lang="et-EE"/>
          </a:p>
        </p:txBody>
      </p:sp>
      <p:sp>
        <p:nvSpPr>
          <p:cNvPr id="5" name="Jaluse kohatäid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aidinumbri kohatä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F67B1-D6DB-48E3-AF57-9497557732A3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777532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ealkiri ja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Muutke pealkirja laadi</a:t>
            </a:r>
            <a:endParaRPr lang="et-EE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t-EE" smtClean="0"/>
              <a:t>Redigeeri juhtslaidi tekstilaade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4" name="Kuupäeva kohatäid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4D500-23B4-41DB-BB3F-229AFF3F50C6}" type="datetimeFigureOut">
              <a:rPr lang="et-EE" smtClean="0"/>
              <a:t>24.09.2024</a:t>
            </a:fld>
            <a:endParaRPr lang="et-EE"/>
          </a:p>
        </p:txBody>
      </p:sp>
      <p:sp>
        <p:nvSpPr>
          <p:cNvPr id="5" name="Jaluse kohatäid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aidinumbri kohatä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F67B1-D6DB-48E3-AF57-9497557732A3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42783496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Jaotise pä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t-EE" smtClean="0"/>
              <a:t>Muutke pealkirja laadi</a:t>
            </a:r>
            <a:endParaRPr lang="et-EE"/>
          </a:p>
        </p:txBody>
      </p:sp>
      <p:sp>
        <p:nvSpPr>
          <p:cNvPr id="3" name="Teksti kohatäid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t-EE" smtClean="0"/>
              <a:t>Redigeeri juhtslaidi tekstilaade</a:t>
            </a:r>
          </a:p>
        </p:txBody>
      </p:sp>
      <p:sp>
        <p:nvSpPr>
          <p:cNvPr id="4" name="Kuupäeva kohatäid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4D500-23B4-41DB-BB3F-229AFF3F50C6}" type="datetimeFigureOut">
              <a:rPr lang="et-EE" smtClean="0"/>
              <a:t>24.09.2024</a:t>
            </a:fld>
            <a:endParaRPr lang="et-EE"/>
          </a:p>
        </p:txBody>
      </p:sp>
      <p:sp>
        <p:nvSpPr>
          <p:cNvPr id="5" name="Jaluse kohatäid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aidinumbri kohatä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F67B1-D6DB-48E3-AF57-9497557732A3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9148252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Muutke pealkirja laadi</a:t>
            </a:r>
            <a:endParaRPr lang="et-EE"/>
          </a:p>
        </p:txBody>
      </p:sp>
      <p:sp>
        <p:nvSpPr>
          <p:cNvPr id="3" name="Sisu kohatäid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t-EE" smtClean="0"/>
              <a:t>Redigeeri juhtslaidi tekstilaade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4" name="Sisu kohatäid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t-EE" smtClean="0"/>
              <a:t>Redigeeri juhtslaidi tekstilaade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5" name="Kuupäeva kohatäid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4D500-23B4-41DB-BB3F-229AFF3F50C6}" type="datetimeFigureOut">
              <a:rPr lang="et-EE" smtClean="0"/>
              <a:t>24.09.2024</a:t>
            </a:fld>
            <a:endParaRPr lang="et-EE"/>
          </a:p>
        </p:txBody>
      </p:sp>
      <p:sp>
        <p:nvSpPr>
          <p:cNvPr id="6" name="Jaluse kohatäid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aidinumbri kohatä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F67B1-D6DB-48E3-AF57-9497557732A3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2532640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õrdl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t-EE" smtClean="0"/>
              <a:t>Muutke pealkirja laadi</a:t>
            </a:r>
            <a:endParaRPr lang="et-EE"/>
          </a:p>
        </p:txBody>
      </p:sp>
      <p:sp>
        <p:nvSpPr>
          <p:cNvPr id="3" name="Teksti kohatäid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t-EE" smtClean="0"/>
              <a:t>Redigeeri juhtslaidi tekstilaade</a:t>
            </a:r>
          </a:p>
        </p:txBody>
      </p:sp>
      <p:sp>
        <p:nvSpPr>
          <p:cNvPr id="4" name="Sisu kohatäid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t-EE" smtClean="0"/>
              <a:t>Redigeeri juhtslaidi tekstilaade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5" name="Teksti kohatäid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t-EE" smtClean="0"/>
              <a:t>Redigeeri juhtslaidi tekstilaade</a:t>
            </a:r>
          </a:p>
        </p:txBody>
      </p:sp>
      <p:sp>
        <p:nvSpPr>
          <p:cNvPr id="6" name="Sisu kohatäid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t-EE" smtClean="0"/>
              <a:t>Redigeeri juhtslaidi tekstilaade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7" name="Kuupäeva kohatäid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4D500-23B4-41DB-BB3F-229AFF3F50C6}" type="datetimeFigureOut">
              <a:rPr lang="et-EE" smtClean="0"/>
              <a:t>24.09.2024</a:t>
            </a:fld>
            <a:endParaRPr lang="et-EE"/>
          </a:p>
        </p:txBody>
      </p:sp>
      <p:sp>
        <p:nvSpPr>
          <p:cNvPr id="8" name="Jaluse kohatäid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9" name="Slaidinumbri kohatä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F67B1-D6DB-48E3-AF57-9497557732A3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2935886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inult pealki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Muutke pealkirja laadi</a:t>
            </a:r>
            <a:endParaRPr lang="et-EE"/>
          </a:p>
        </p:txBody>
      </p:sp>
      <p:sp>
        <p:nvSpPr>
          <p:cNvPr id="3" name="Kuupäeva kohatäid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4D500-23B4-41DB-BB3F-229AFF3F50C6}" type="datetimeFigureOut">
              <a:rPr lang="et-EE" smtClean="0"/>
              <a:t>24.09.2024</a:t>
            </a:fld>
            <a:endParaRPr lang="et-EE"/>
          </a:p>
        </p:txBody>
      </p:sp>
      <p:sp>
        <p:nvSpPr>
          <p:cNvPr id="4" name="Jaluse kohatäid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5" name="Slaidinumbri kohatä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F67B1-D6DB-48E3-AF57-9497557732A3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7677592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üh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uupäeva kohatäid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4D500-23B4-41DB-BB3F-229AFF3F50C6}" type="datetimeFigureOut">
              <a:rPr lang="et-EE" smtClean="0"/>
              <a:t>24.09.2024</a:t>
            </a:fld>
            <a:endParaRPr lang="et-EE"/>
          </a:p>
        </p:txBody>
      </p:sp>
      <p:sp>
        <p:nvSpPr>
          <p:cNvPr id="3" name="Jaluse kohatäid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F67B1-D6DB-48E3-AF57-9497557732A3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4518313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Pealdisega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t-EE" smtClean="0"/>
              <a:t>Muutke pealkirja laadi</a:t>
            </a:r>
            <a:endParaRPr lang="et-EE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t-EE" smtClean="0"/>
              <a:t>Redigeeri juhtslaidi tekstilaade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4" name="Teksti kohatäid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t-EE" smtClean="0"/>
              <a:t>Redigeeri juhtslaidi tekstilaade</a:t>
            </a:r>
          </a:p>
        </p:txBody>
      </p:sp>
      <p:sp>
        <p:nvSpPr>
          <p:cNvPr id="5" name="Kuupäeva kohatäid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4D500-23B4-41DB-BB3F-229AFF3F50C6}" type="datetimeFigureOut">
              <a:rPr lang="et-EE" smtClean="0"/>
              <a:t>24.09.2024</a:t>
            </a:fld>
            <a:endParaRPr lang="et-EE"/>
          </a:p>
        </p:txBody>
      </p:sp>
      <p:sp>
        <p:nvSpPr>
          <p:cNvPr id="6" name="Jaluse kohatäid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aidinumbri kohatä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F67B1-D6DB-48E3-AF57-9497557732A3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1202748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ldiallkirjaga pi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t-EE" smtClean="0"/>
              <a:t>Muutke pealkirja laadi</a:t>
            </a:r>
            <a:endParaRPr lang="et-EE"/>
          </a:p>
        </p:txBody>
      </p:sp>
      <p:sp>
        <p:nvSpPr>
          <p:cNvPr id="3" name="Pildi kohatäid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t-EE"/>
          </a:p>
        </p:txBody>
      </p:sp>
      <p:sp>
        <p:nvSpPr>
          <p:cNvPr id="4" name="Teksti kohatäid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t-EE" smtClean="0"/>
              <a:t>Redigeeri juhtslaidi tekstilaade</a:t>
            </a:r>
          </a:p>
        </p:txBody>
      </p:sp>
      <p:sp>
        <p:nvSpPr>
          <p:cNvPr id="5" name="Kuupäeva kohatäid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4D500-23B4-41DB-BB3F-229AFF3F50C6}" type="datetimeFigureOut">
              <a:rPr lang="et-EE" smtClean="0"/>
              <a:t>24.09.2024</a:t>
            </a:fld>
            <a:endParaRPr lang="et-EE"/>
          </a:p>
        </p:txBody>
      </p:sp>
      <p:sp>
        <p:nvSpPr>
          <p:cNvPr id="6" name="Jaluse kohatäid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aidinumbri kohatä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F67B1-D6DB-48E3-AF57-9497557732A3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40461848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ja kohatäid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t-EE" smtClean="0"/>
              <a:t>Muutke pealkirja laadi</a:t>
            </a:r>
            <a:endParaRPr lang="et-EE"/>
          </a:p>
        </p:txBody>
      </p:sp>
      <p:sp>
        <p:nvSpPr>
          <p:cNvPr id="3" name="Teksti kohatäid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t-EE" smtClean="0"/>
              <a:t>Redigeeri juhtslaidi tekstilaade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4" name="Kuupäeva kohatäid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C4D500-23B4-41DB-BB3F-229AFF3F50C6}" type="datetimeFigureOut">
              <a:rPr lang="et-EE" smtClean="0"/>
              <a:t>24.09.2024</a:t>
            </a:fld>
            <a:endParaRPr lang="et-EE"/>
          </a:p>
        </p:txBody>
      </p:sp>
      <p:sp>
        <p:nvSpPr>
          <p:cNvPr id="5" name="Jaluse kohatäid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t-EE"/>
          </a:p>
        </p:txBody>
      </p:sp>
      <p:sp>
        <p:nvSpPr>
          <p:cNvPr id="6" name="Slaidinumbri kohatä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BF67B1-D6DB-48E3-AF57-9497557732A3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830636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t-E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FD1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ctrTitle"/>
          </p:nvPr>
        </p:nvSpPr>
        <p:spPr>
          <a:xfrm>
            <a:off x="519163" y="2207585"/>
            <a:ext cx="4384431" cy="2387600"/>
          </a:xfrm>
        </p:spPr>
        <p:txBody>
          <a:bodyPr/>
          <a:lstStyle/>
          <a:p>
            <a:r>
              <a:rPr lang="et-EE" dirty="0" smtClean="0">
                <a:solidFill>
                  <a:schemeClr val="bg1"/>
                </a:solidFill>
                <a:latin typeface="Ridley Grotesk" panose="00000500000000000000" pitchFamily="50" charset="-70"/>
              </a:rPr>
              <a:t>tekst</a:t>
            </a:r>
            <a:endParaRPr lang="et-EE" dirty="0">
              <a:solidFill>
                <a:schemeClr val="bg1"/>
              </a:solidFill>
              <a:latin typeface="Ridley Grotesk" panose="00000500000000000000" pitchFamily="50" charset="-70"/>
            </a:endParaRPr>
          </a:p>
        </p:txBody>
      </p:sp>
      <p:sp>
        <p:nvSpPr>
          <p:cNvPr id="3" name="Alapealkiri 2"/>
          <p:cNvSpPr>
            <a:spLocks noGrp="1"/>
          </p:cNvSpPr>
          <p:nvPr>
            <p:ph type="subTitle" idx="1"/>
          </p:nvPr>
        </p:nvSpPr>
        <p:spPr>
          <a:xfrm>
            <a:off x="519164" y="4908324"/>
            <a:ext cx="4384431" cy="1655762"/>
          </a:xfrm>
        </p:spPr>
        <p:txBody>
          <a:bodyPr/>
          <a:lstStyle/>
          <a:p>
            <a:r>
              <a:rPr lang="et-EE" dirty="0" smtClean="0">
                <a:solidFill>
                  <a:schemeClr val="bg1"/>
                </a:solidFill>
                <a:latin typeface="Ridley Grotesk" panose="00000500000000000000" pitchFamily="50" charset="-70"/>
              </a:rPr>
              <a:t>Lisa tekst</a:t>
            </a:r>
            <a:endParaRPr lang="et-EE" dirty="0">
              <a:solidFill>
                <a:schemeClr val="bg1"/>
              </a:solidFill>
              <a:latin typeface="Ridley Grotesk" panose="00000500000000000000" pitchFamily="50" charset="-70"/>
            </a:endParaRPr>
          </a:p>
        </p:txBody>
      </p:sp>
      <p:pic>
        <p:nvPicPr>
          <p:cNvPr id="5" name="Pilt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61" t="2869" r="10124" b="6372"/>
          <a:stretch/>
        </p:blipFill>
        <p:spPr>
          <a:xfrm>
            <a:off x="6223001" y="0"/>
            <a:ext cx="8128098" cy="6858000"/>
          </a:xfrm>
          <a:prstGeom prst="rect">
            <a:avLst/>
          </a:prstGeom>
        </p:spPr>
      </p:pic>
      <p:pic>
        <p:nvPicPr>
          <p:cNvPr id="6" name="Pilt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55" y="981706"/>
            <a:ext cx="5380741" cy="50419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777472" y="6379420"/>
            <a:ext cx="32212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1600" dirty="0" smtClean="0">
                <a:solidFill>
                  <a:schemeClr val="bg1"/>
                </a:solidFill>
              </a:rPr>
              <a:t>Palivere, foto Andrus Eilpuu</a:t>
            </a:r>
            <a:endParaRPr lang="et-EE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76450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7414549" cy="1325563"/>
          </a:xfrm>
        </p:spPr>
        <p:txBody>
          <a:bodyPr/>
          <a:lstStyle/>
          <a:p>
            <a:endParaRPr lang="et-EE" dirty="0">
              <a:latin typeface="Ridley Grotesk" panose="00000500000000000000" pitchFamily="50" charset="-70"/>
            </a:endParaRPr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>
          <a:xfrm>
            <a:off x="838200" y="1825625"/>
            <a:ext cx="7414549" cy="4351338"/>
          </a:xfrm>
        </p:spPr>
        <p:txBody>
          <a:bodyPr/>
          <a:lstStyle/>
          <a:p>
            <a:endParaRPr lang="et-EE" dirty="0">
              <a:latin typeface="Ridley Grotesk" panose="00000500000000000000" pitchFamily="50" charset="-70"/>
            </a:endParaRPr>
          </a:p>
        </p:txBody>
      </p:sp>
    </p:spTree>
    <p:extLst>
      <p:ext uri="{BB962C8B-B14F-4D97-AF65-F5344CB8AC3E}">
        <p14:creationId xmlns:p14="http://schemas.microsoft.com/office/powerpoint/2010/main" val="28091601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4676172" y="365125"/>
            <a:ext cx="6677628" cy="1325563"/>
          </a:xfrm>
        </p:spPr>
        <p:txBody>
          <a:bodyPr/>
          <a:lstStyle/>
          <a:p>
            <a:endParaRPr lang="et-EE" dirty="0">
              <a:latin typeface="Ridley Grotesk" panose="00000500000000000000" pitchFamily="50" charset="-70"/>
            </a:endParaRPr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>
          <a:xfrm>
            <a:off x="4676172" y="1825625"/>
            <a:ext cx="6677628" cy="4351338"/>
          </a:xfrm>
        </p:spPr>
        <p:txBody>
          <a:bodyPr/>
          <a:lstStyle/>
          <a:p>
            <a:endParaRPr lang="et-EE" dirty="0">
              <a:latin typeface="Ridley Grotesk" panose="00000500000000000000" pitchFamily="50" charset="-70"/>
            </a:endParaRPr>
          </a:p>
        </p:txBody>
      </p:sp>
    </p:spTree>
    <p:extLst>
      <p:ext uri="{BB962C8B-B14F-4D97-AF65-F5344CB8AC3E}">
        <p14:creationId xmlns:p14="http://schemas.microsoft.com/office/powerpoint/2010/main" val="11884083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t-EE" dirty="0">
              <a:latin typeface="Ridley Grotesk" panose="00000500000000000000" pitchFamily="50" charset="-70"/>
            </a:endParaRPr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t-EE" dirty="0">
              <a:latin typeface="Ridley Grotesk" panose="00000500000000000000" pitchFamily="50" charset="-70"/>
            </a:endParaRPr>
          </a:p>
        </p:txBody>
      </p:sp>
    </p:spTree>
    <p:extLst>
      <p:ext uri="{BB962C8B-B14F-4D97-AF65-F5344CB8AC3E}">
        <p14:creationId xmlns:p14="http://schemas.microsoft.com/office/powerpoint/2010/main" val="6062277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5555848" y="365125"/>
            <a:ext cx="5797952" cy="1325563"/>
          </a:xfrm>
        </p:spPr>
        <p:txBody>
          <a:bodyPr/>
          <a:lstStyle/>
          <a:p>
            <a:endParaRPr lang="et-EE" dirty="0">
              <a:latin typeface="Ridley Grotesk" panose="00000500000000000000" pitchFamily="50" charset="-70"/>
            </a:endParaRPr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>
          <a:xfrm>
            <a:off x="5555848" y="1825625"/>
            <a:ext cx="5797952" cy="4351338"/>
          </a:xfrm>
        </p:spPr>
        <p:txBody>
          <a:bodyPr/>
          <a:lstStyle/>
          <a:p>
            <a:endParaRPr lang="et-EE" dirty="0">
              <a:latin typeface="Ridley Grotesk" panose="00000500000000000000" pitchFamily="50" charset="-70"/>
            </a:endParaRPr>
          </a:p>
        </p:txBody>
      </p:sp>
    </p:spTree>
    <p:extLst>
      <p:ext uri="{BB962C8B-B14F-4D97-AF65-F5344CB8AC3E}">
        <p14:creationId xmlns:p14="http://schemas.microsoft.com/office/powerpoint/2010/main" val="15323293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t-EE" dirty="0">
              <a:latin typeface="Ridley Grotesk" panose="00000500000000000000" pitchFamily="50" charset="-70"/>
            </a:endParaRPr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t-EE" dirty="0">
              <a:latin typeface="Ridley Grotesk" panose="00000500000000000000" pitchFamily="50" charset="-70"/>
            </a:endParaRPr>
          </a:p>
        </p:txBody>
      </p:sp>
    </p:spTree>
    <p:extLst>
      <p:ext uri="{BB962C8B-B14F-4D97-AF65-F5344CB8AC3E}">
        <p14:creationId xmlns:p14="http://schemas.microsoft.com/office/powerpoint/2010/main" val="1250937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t-EE" dirty="0">
              <a:solidFill>
                <a:schemeClr val="bg1"/>
              </a:solidFill>
              <a:latin typeface="Ridley Grotesk" panose="00000500000000000000" pitchFamily="50" charset="-70"/>
            </a:endParaRPr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t-EE" dirty="0">
              <a:solidFill>
                <a:schemeClr val="bg1"/>
              </a:solidFill>
              <a:latin typeface="Ridley Grotesk" panose="00000500000000000000" pitchFamily="50" charset="-70"/>
            </a:endParaRPr>
          </a:p>
        </p:txBody>
      </p:sp>
    </p:spTree>
    <p:extLst>
      <p:ext uri="{BB962C8B-B14F-4D97-AF65-F5344CB8AC3E}">
        <p14:creationId xmlns:p14="http://schemas.microsoft.com/office/powerpoint/2010/main" val="38167159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t-EE" dirty="0">
              <a:latin typeface="Ridley Grotesk" panose="00000500000000000000" pitchFamily="50" charset="-70"/>
            </a:endParaRPr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t-EE" dirty="0">
              <a:latin typeface="Ridley Grotesk" panose="00000500000000000000" pitchFamily="50" charset="-70"/>
            </a:endParaRPr>
          </a:p>
        </p:txBody>
      </p:sp>
    </p:spTree>
    <p:extLst>
      <p:ext uri="{BB962C8B-B14F-4D97-AF65-F5344CB8AC3E}">
        <p14:creationId xmlns:p14="http://schemas.microsoft.com/office/powerpoint/2010/main" val="9726869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t-EE" dirty="0">
              <a:latin typeface="Ridley Grotesk" panose="00000500000000000000" pitchFamily="50" charset="-70"/>
            </a:endParaRPr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t-EE" dirty="0">
              <a:latin typeface="Ridley Grotesk" panose="00000500000000000000" pitchFamily="50" charset="-70"/>
            </a:endParaRPr>
          </a:p>
        </p:txBody>
      </p:sp>
    </p:spTree>
    <p:extLst>
      <p:ext uri="{BB962C8B-B14F-4D97-AF65-F5344CB8AC3E}">
        <p14:creationId xmlns:p14="http://schemas.microsoft.com/office/powerpoint/2010/main" val="42204876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4201610" y="365125"/>
            <a:ext cx="7152190" cy="1325563"/>
          </a:xfrm>
        </p:spPr>
        <p:txBody>
          <a:bodyPr/>
          <a:lstStyle/>
          <a:p>
            <a:endParaRPr lang="et-EE" dirty="0">
              <a:latin typeface="Ridley Grotesk" panose="00000500000000000000" pitchFamily="50" charset="-70"/>
            </a:endParaRPr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>
          <a:xfrm>
            <a:off x="4201610" y="1825625"/>
            <a:ext cx="7152190" cy="4351338"/>
          </a:xfrm>
        </p:spPr>
        <p:txBody>
          <a:bodyPr/>
          <a:lstStyle/>
          <a:p>
            <a:endParaRPr lang="et-EE" dirty="0">
              <a:latin typeface="Ridley Grotesk" panose="00000500000000000000" pitchFamily="50" charset="-70"/>
            </a:endParaRPr>
          </a:p>
        </p:txBody>
      </p:sp>
    </p:spTree>
    <p:extLst>
      <p:ext uri="{BB962C8B-B14F-4D97-AF65-F5344CB8AC3E}">
        <p14:creationId xmlns:p14="http://schemas.microsoft.com/office/powerpoint/2010/main" val="41387001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t-EE" dirty="0">
              <a:latin typeface="Ridley Grotesk" panose="00000500000000000000" pitchFamily="50" charset="-70"/>
            </a:endParaRPr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t-EE" dirty="0">
              <a:latin typeface="Ridley Grotesk" panose="00000500000000000000" pitchFamily="50" charset="-70"/>
            </a:endParaRPr>
          </a:p>
        </p:txBody>
      </p:sp>
    </p:spTree>
    <p:extLst>
      <p:ext uri="{BB962C8B-B14F-4D97-AF65-F5344CB8AC3E}">
        <p14:creationId xmlns:p14="http://schemas.microsoft.com/office/powerpoint/2010/main" val="22050273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FD1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ctrTitle"/>
          </p:nvPr>
        </p:nvSpPr>
        <p:spPr>
          <a:xfrm>
            <a:off x="519163" y="2207585"/>
            <a:ext cx="4384431" cy="2387600"/>
          </a:xfrm>
        </p:spPr>
        <p:txBody>
          <a:bodyPr/>
          <a:lstStyle/>
          <a:p>
            <a:r>
              <a:rPr lang="et-EE" dirty="0" smtClean="0">
                <a:solidFill>
                  <a:schemeClr val="bg1"/>
                </a:solidFill>
                <a:latin typeface="Ridley Grotesk" panose="00000500000000000000" pitchFamily="50" charset="-70"/>
              </a:rPr>
              <a:t>tekst</a:t>
            </a:r>
            <a:endParaRPr lang="et-EE" dirty="0">
              <a:solidFill>
                <a:schemeClr val="bg1"/>
              </a:solidFill>
              <a:latin typeface="Ridley Grotesk" panose="00000500000000000000" pitchFamily="50" charset="-70"/>
            </a:endParaRPr>
          </a:p>
        </p:txBody>
      </p:sp>
      <p:sp>
        <p:nvSpPr>
          <p:cNvPr id="3" name="Alapealkiri 2"/>
          <p:cNvSpPr>
            <a:spLocks noGrp="1"/>
          </p:cNvSpPr>
          <p:nvPr>
            <p:ph type="subTitle" idx="1"/>
          </p:nvPr>
        </p:nvSpPr>
        <p:spPr>
          <a:xfrm>
            <a:off x="519164" y="4908324"/>
            <a:ext cx="4384431" cy="1655762"/>
          </a:xfrm>
        </p:spPr>
        <p:txBody>
          <a:bodyPr/>
          <a:lstStyle/>
          <a:p>
            <a:r>
              <a:rPr lang="et-EE" dirty="0" smtClean="0">
                <a:solidFill>
                  <a:schemeClr val="bg1"/>
                </a:solidFill>
                <a:latin typeface="Ridley Grotesk" panose="00000500000000000000" pitchFamily="50" charset="-70"/>
              </a:rPr>
              <a:t>Lisa tekst</a:t>
            </a:r>
            <a:endParaRPr lang="et-EE" dirty="0">
              <a:solidFill>
                <a:schemeClr val="bg1"/>
              </a:solidFill>
              <a:latin typeface="Ridley Grotesk" panose="00000500000000000000" pitchFamily="50" charset="-70"/>
            </a:endParaRPr>
          </a:p>
        </p:txBody>
      </p:sp>
      <p:pic>
        <p:nvPicPr>
          <p:cNvPr id="6" name="Pilt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55" y="981706"/>
            <a:ext cx="5380741" cy="504193"/>
          </a:xfrm>
          <a:prstGeom prst="rect">
            <a:avLst/>
          </a:prstGeom>
        </p:spPr>
      </p:pic>
      <p:pic>
        <p:nvPicPr>
          <p:cNvPr id="4" name="Pilt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40" r="-3124"/>
          <a:stretch/>
        </p:blipFill>
        <p:spPr>
          <a:xfrm>
            <a:off x="6325022" y="4182"/>
            <a:ext cx="6616199" cy="685381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720072" y="6564086"/>
            <a:ext cx="440718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1100" dirty="0" smtClean="0">
                <a:solidFill>
                  <a:schemeClr val="bg1"/>
                </a:solidFill>
                <a:latin typeface="Ridley Grotesk" panose="00000500000000000000" pitchFamily="50" charset="-70"/>
              </a:rPr>
              <a:t>Foto: Marimetsa raba, Silver </a:t>
            </a:r>
            <a:r>
              <a:rPr lang="et-EE" sz="1100" dirty="0" err="1" smtClean="0">
                <a:solidFill>
                  <a:schemeClr val="bg1"/>
                </a:solidFill>
                <a:latin typeface="Ridley Grotesk" panose="00000500000000000000" pitchFamily="50" charset="-70"/>
              </a:rPr>
              <a:t>Raidla</a:t>
            </a:r>
            <a:endParaRPr lang="et-EE" sz="1100" dirty="0">
              <a:solidFill>
                <a:schemeClr val="bg1"/>
              </a:solidFill>
              <a:latin typeface="Ridley Grotesk" panose="00000500000000000000" pitchFamily="50" charset="-70"/>
            </a:endParaRPr>
          </a:p>
        </p:txBody>
      </p:sp>
    </p:spTree>
    <p:extLst>
      <p:ext uri="{BB962C8B-B14F-4D97-AF65-F5344CB8AC3E}">
        <p14:creationId xmlns:p14="http://schemas.microsoft.com/office/powerpoint/2010/main" val="26476501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t-EE" dirty="0">
              <a:solidFill>
                <a:schemeClr val="bg1"/>
              </a:solidFill>
              <a:latin typeface="Ridley Grotesk" panose="00000500000000000000" pitchFamily="50" charset="-70"/>
            </a:endParaRPr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t-EE" dirty="0">
              <a:solidFill>
                <a:schemeClr val="bg1"/>
              </a:solidFill>
              <a:latin typeface="Ridley Grotesk" panose="00000500000000000000" pitchFamily="50" charset="-70"/>
            </a:endParaRPr>
          </a:p>
        </p:txBody>
      </p:sp>
    </p:spTree>
    <p:extLst>
      <p:ext uri="{BB962C8B-B14F-4D97-AF65-F5344CB8AC3E}">
        <p14:creationId xmlns:p14="http://schemas.microsoft.com/office/powerpoint/2010/main" val="13821138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t-EE" dirty="0">
              <a:latin typeface="Ridley Grotesk" panose="00000500000000000000" pitchFamily="50" charset="-70"/>
            </a:endParaRPr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t-EE" dirty="0">
              <a:latin typeface="Ridley Grotesk" panose="00000500000000000000" pitchFamily="50" charset="-70"/>
            </a:endParaRPr>
          </a:p>
        </p:txBody>
      </p:sp>
    </p:spTree>
    <p:extLst>
      <p:ext uri="{BB962C8B-B14F-4D97-AF65-F5344CB8AC3E}">
        <p14:creationId xmlns:p14="http://schemas.microsoft.com/office/powerpoint/2010/main" val="11247372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4745620" y="365125"/>
            <a:ext cx="6608180" cy="1325563"/>
          </a:xfrm>
        </p:spPr>
        <p:txBody>
          <a:bodyPr/>
          <a:lstStyle/>
          <a:p>
            <a:endParaRPr lang="et-EE" dirty="0">
              <a:latin typeface="Ridley Grotesk" panose="00000500000000000000" pitchFamily="50" charset="-70"/>
            </a:endParaRPr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>
          <a:xfrm>
            <a:off x="4745620" y="1825625"/>
            <a:ext cx="6608180" cy="4351338"/>
          </a:xfrm>
        </p:spPr>
        <p:txBody>
          <a:bodyPr/>
          <a:lstStyle/>
          <a:p>
            <a:endParaRPr lang="et-EE" dirty="0">
              <a:latin typeface="Ridley Grotesk" panose="00000500000000000000" pitchFamily="50" charset="-70"/>
            </a:endParaRPr>
          </a:p>
        </p:txBody>
      </p:sp>
    </p:spTree>
    <p:extLst>
      <p:ext uri="{BB962C8B-B14F-4D97-AF65-F5344CB8AC3E}">
        <p14:creationId xmlns:p14="http://schemas.microsoft.com/office/powerpoint/2010/main" val="4559210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t-EE" dirty="0">
              <a:latin typeface="Ridley Grotesk" panose="00000500000000000000" pitchFamily="50" charset="-70"/>
            </a:endParaRPr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t-EE" dirty="0">
              <a:latin typeface="Ridley Grotesk" panose="00000500000000000000" pitchFamily="50" charset="-70"/>
            </a:endParaRPr>
          </a:p>
        </p:txBody>
      </p:sp>
    </p:spTree>
    <p:extLst>
      <p:ext uri="{BB962C8B-B14F-4D97-AF65-F5344CB8AC3E}">
        <p14:creationId xmlns:p14="http://schemas.microsoft.com/office/powerpoint/2010/main" val="12513153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t-EE" dirty="0">
              <a:latin typeface="Ridley Grotesk" panose="00000500000000000000" pitchFamily="50" charset="-70"/>
            </a:endParaRPr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t-EE" dirty="0">
              <a:latin typeface="Ridley Grotesk" panose="00000500000000000000" pitchFamily="50" charset="-70"/>
            </a:endParaRPr>
          </a:p>
        </p:txBody>
      </p:sp>
    </p:spTree>
    <p:extLst>
      <p:ext uri="{BB962C8B-B14F-4D97-AF65-F5344CB8AC3E}">
        <p14:creationId xmlns:p14="http://schemas.microsoft.com/office/powerpoint/2010/main" val="12700063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4699322" y="365125"/>
            <a:ext cx="6654478" cy="1325563"/>
          </a:xfrm>
        </p:spPr>
        <p:txBody>
          <a:bodyPr/>
          <a:lstStyle/>
          <a:p>
            <a:endParaRPr lang="et-EE" dirty="0">
              <a:latin typeface="Ridley Grotesk" panose="00000500000000000000" pitchFamily="50" charset="-70"/>
            </a:endParaRPr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>
          <a:xfrm>
            <a:off x="4699322" y="1825625"/>
            <a:ext cx="6654478" cy="4351338"/>
          </a:xfrm>
        </p:spPr>
        <p:txBody>
          <a:bodyPr/>
          <a:lstStyle/>
          <a:p>
            <a:endParaRPr lang="et-EE" dirty="0">
              <a:latin typeface="Ridley Grotesk" panose="00000500000000000000" pitchFamily="50" charset="-70"/>
            </a:endParaRPr>
          </a:p>
        </p:txBody>
      </p:sp>
    </p:spTree>
    <p:extLst>
      <p:ext uri="{BB962C8B-B14F-4D97-AF65-F5344CB8AC3E}">
        <p14:creationId xmlns:p14="http://schemas.microsoft.com/office/powerpoint/2010/main" val="30087320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4097438" y="365125"/>
            <a:ext cx="7256362" cy="1325563"/>
          </a:xfrm>
        </p:spPr>
        <p:txBody>
          <a:bodyPr/>
          <a:lstStyle/>
          <a:p>
            <a:endParaRPr lang="et-EE" dirty="0">
              <a:latin typeface="Ridley Grotesk" panose="00000500000000000000" pitchFamily="50" charset="-70"/>
            </a:endParaRPr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>
          <a:xfrm>
            <a:off x="4097438" y="1825625"/>
            <a:ext cx="7256362" cy="4351338"/>
          </a:xfrm>
        </p:spPr>
        <p:txBody>
          <a:bodyPr/>
          <a:lstStyle/>
          <a:p>
            <a:endParaRPr lang="et-EE" dirty="0">
              <a:latin typeface="Ridley Grotesk" panose="00000500000000000000" pitchFamily="50" charset="-70"/>
            </a:endParaRPr>
          </a:p>
        </p:txBody>
      </p:sp>
    </p:spTree>
    <p:extLst>
      <p:ext uri="{BB962C8B-B14F-4D97-AF65-F5344CB8AC3E}">
        <p14:creationId xmlns:p14="http://schemas.microsoft.com/office/powerpoint/2010/main" val="22540923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'i kujundu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18</Words>
  <Application>Microsoft Office PowerPoint</Application>
  <PresentationFormat>Laiekraan</PresentationFormat>
  <Paragraphs>6</Paragraphs>
  <Slides>19</Slides>
  <Notes>0</Notes>
  <HiddenSlides>0</HiddenSlides>
  <MMClips>0</MMClips>
  <ScaleCrop>false</ScaleCrop>
  <HeadingPairs>
    <vt:vector size="6" baseType="variant">
      <vt:variant>
        <vt:lpstr>Kasutatud fondid</vt:lpstr>
      </vt:variant>
      <vt:variant>
        <vt:i4>4</vt:i4>
      </vt:variant>
      <vt:variant>
        <vt:lpstr>Kujundus</vt:lpstr>
      </vt:variant>
      <vt:variant>
        <vt:i4>1</vt:i4>
      </vt:variant>
      <vt:variant>
        <vt:lpstr>Slaidipealkirjad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Ridley Grotesk</vt:lpstr>
      <vt:lpstr>Office'i kujundus</vt:lpstr>
      <vt:lpstr>tekst</vt:lpstr>
      <vt:lpstr>tekst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</vt:vector>
  </TitlesOfParts>
  <Company>Lääne Nigula Vallavalitsus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PowerPointi esitlus</dc:title>
  <dc:creator>Maris Siemes</dc:creator>
  <cp:lastModifiedBy>Helina Laht</cp:lastModifiedBy>
  <cp:revision>8</cp:revision>
  <dcterms:created xsi:type="dcterms:W3CDTF">2023-02-20T08:16:24Z</dcterms:created>
  <dcterms:modified xsi:type="dcterms:W3CDTF">2024-09-24T13:22:19Z</dcterms:modified>
</cp:coreProperties>
</file>